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0" r:id="rId4"/>
    <p:sldId id="257" r:id="rId5"/>
    <p:sldId id="259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7" autoAdjust="0"/>
    <p:restoredTop sz="94660"/>
  </p:normalViewPr>
  <p:slideViewPr>
    <p:cSldViewPr snapToGrid="0">
      <p:cViewPr varScale="1">
        <p:scale>
          <a:sx n="117" d="100"/>
          <a:sy n="117" d="100"/>
        </p:scale>
        <p:origin x="126" y="10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9D8977-733A-4C73-9BDF-62FDDC4F922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851A106-E966-4AAF-B27E-3FB8F9F06E4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71F72C-A17A-493E-8638-C8A9D1BA3D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111B7-2BC5-4C49-89B2-E6174D9751CB}" type="datetimeFigureOut">
              <a:rPr lang="en-US" smtClean="0"/>
              <a:t>5/13/2022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2362B4-3F80-4E49-B926-B8B44E04F5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570BDC-9A33-45B1-A69B-641D13F35D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9E184-1575-4BB2-A001-FC12968264A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95121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53E148-F8F2-46EB-B1E4-B63F33CB03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AA2B352-C08E-4425-A248-5849178345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4310C6-1CC3-4FB1-BBBB-39A44801D7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111B7-2BC5-4C49-89B2-E6174D9751CB}" type="datetimeFigureOut">
              <a:rPr lang="en-US" smtClean="0"/>
              <a:t>5/13/2022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E1F731-E8E5-49F0-BCCC-15E777E171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BDD89C-BA38-4AA3-89F3-32B733F0CE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9E184-1575-4BB2-A001-FC12968264A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63211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348D867-A7D6-48AB-A6DA-C8924777AEA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FC9B0E6-77C8-43EC-9447-42E259F548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25673C-B90B-454A-A6A0-39876B9C97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111B7-2BC5-4C49-89B2-E6174D9751CB}" type="datetimeFigureOut">
              <a:rPr lang="en-US" smtClean="0"/>
              <a:t>5/13/2022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B5CC81-DDB0-4460-BFA7-3E25031F1C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59E81B-CD27-4C39-9901-0A65B49EE6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9E184-1575-4BB2-A001-FC12968264A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16719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592121-2C0B-4A14-8147-A81C12EBB8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896F11-1742-44D3-A9F8-B96BF0537C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960C10-DC8D-4612-93AE-FC9731ECC3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111B7-2BC5-4C49-89B2-E6174D9751CB}" type="datetimeFigureOut">
              <a:rPr lang="en-US" smtClean="0"/>
              <a:t>5/13/2022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C2DE61-0C56-4F74-B9C5-FBC9A4647D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96D78C-A8DD-4E5F-B843-159A7E5DA2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9E184-1575-4BB2-A001-FC12968264A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51186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15E561-FA59-4ABC-A1AF-78B89E370A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699634-B701-4E6C-A669-D1DB1E97A6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EAC9A9-B972-4A58-AAD9-E629D23FA3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111B7-2BC5-4C49-89B2-E6174D9751CB}" type="datetimeFigureOut">
              <a:rPr lang="en-US" smtClean="0"/>
              <a:t>5/13/2022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0097EF-759A-41D4-87D4-DD46506FB9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4D3AB8-2098-4A3E-862C-BAB0A3C309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9E184-1575-4BB2-A001-FC12968264A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68833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C1DE35-FF85-48E3-89A9-B156A7396A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914EAC-6FCD-42A3-BD57-57EB2B270A8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E147AE5-5CD5-422F-AC29-700CF85F359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167F9E8-4199-483C-A817-CEC80887F4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111B7-2BC5-4C49-89B2-E6174D9751CB}" type="datetimeFigureOut">
              <a:rPr lang="en-US" smtClean="0"/>
              <a:t>5/13/2022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457B513-7336-42AD-BBE6-815BD2C1AD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ADA2B9B-CD7F-4046-A5A0-B6AF2CE75A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9E184-1575-4BB2-A001-FC12968264A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43564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FDF3E6-CB02-413A-AB57-4E96DA8736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78DBB9-2976-4129-B7B8-14C6251752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157DB5A-5424-4A41-9A1F-FDC93C1404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BA33609-2867-498F-A1F0-05B62FB0B1B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C941E3B-0CA2-4CB4-A468-580E0176A32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E9E52F4-8EB6-42F7-97D0-732F187E09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111B7-2BC5-4C49-89B2-E6174D9751CB}" type="datetimeFigureOut">
              <a:rPr lang="en-US" smtClean="0"/>
              <a:t>5/13/2022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A0B3E5B-B149-4A5E-94A4-365C33AD73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06592BB-D75A-4251-AC1B-07810EB4C0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9E184-1575-4BB2-A001-FC12968264A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8395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371117-34E2-4603-BCE8-79B145FAC0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CF04AD8-1D26-4E18-BCDF-C029DEC439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111B7-2BC5-4C49-89B2-E6174D9751CB}" type="datetimeFigureOut">
              <a:rPr lang="en-US" smtClean="0"/>
              <a:t>5/13/2022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909C204-0D26-4017-91BA-BC24D47F15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31F7197-87D4-4A5C-93AF-BA01A75241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9E184-1575-4BB2-A001-FC12968264A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12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6A4D8C6-951C-4981-A407-A53F0E0E50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111B7-2BC5-4C49-89B2-E6174D9751CB}" type="datetimeFigureOut">
              <a:rPr lang="en-US" smtClean="0"/>
              <a:t>5/13/2022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931FCF7-27D6-40FE-8676-AA1C12CC4C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7492933-E094-4A12-9528-202E61CFC6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9E184-1575-4BB2-A001-FC12968264A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07032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EC7A89-9E3D-45B5-BAF9-F9A40B30DE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38C633-A739-4308-9BBA-654C9CE288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8FD23F4-E6D3-4D4E-8FAF-213DF507A6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EE83C24-BA00-449A-ACCC-FB5086CE9A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111B7-2BC5-4C49-89B2-E6174D9751CB}" type="datetimeFigureOut">
              <a:rPr lang="en-US" smtClean="0"/>
              <a:t>5/13/2022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6D0C229-203E-41F9-A7A9-BC96189300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1691D96-75CE-4E76-8FA9-C848DDF3B5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9E184-1575-4BB2-A001-FC12968264A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17979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446354-40C4-4541-8386-113170924F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1FBE1A4-227D-4DA5-8A80-7ECA6911EB6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4A31FE1-B671-4FD4-9FC7-5E877A3AB2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60049FE-F958-47F2-BDE1-A10CF267CF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111B7-2BC5-4C49-89B2-E6174D9751CB}" type="datetimeFigureOut">
              <a:rPr lang="en-US" smtClean="0"/>
              <a:t>5/13/2022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6A4E83E-C32C-422C-B008-6D92338E60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FB274F6-68FE-4678-9667-C21E3338C8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9E184-1575-4BB2-A001-FC12968264A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75323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5B7CF39-DD66-4A15-A175-815B042EC1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9921DB6-5A6B-4A38-8D19-E49D3203C5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4E6647-7034-4EDA-BDCD-829CF622E16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C111B7-2BC5-4C49-89B2-E6174D9751CB}" type="datetimeFigureOut">
              <a:rPr lang="en-US" smtClean="0"/>
              <a:t>5/13/2022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A26BB5-6CBA-4123-B795-AEBDCAE1485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057C82-E6E8-4E58-AF57-F01BF35995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F9E184-1575-4BB2-A001-FC12968264A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32340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www.trampacro-antibes.net/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portsregions.fr/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www.trampacro-antibes.net/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FADC07E6-B564-498A-9971-CF5E46607AFE}"/>
              </a:ext>
            </a:extLst>
          </p:cNvPr>
          <p:cNvSpPr/>
          <p:nvPr/>
        </p:nvSpPr>
        <p:spPr>
          <a:xfrm>
            <a:off x="593124" y="790832"/>
            <a:ext cx="10978979" cy="46166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5C39218-B241-4D5F-9064-4303F8D143A8}"/>
              </a:ext>
            </a:extLst>
          </p:cNvPr>
          <p:cNvSpPr/>
          <p:nvPr/>
        </p:nvSpPr>
        <p:spPr>
          <a:xfrm>
            <a:off x="593124" y="1320224"/>
            <a:ext cx="10978979" cy="529064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65FDB4D-4855-4F87-9D98-F463C46A874F}"/>
              </a:ext>
            </a:extLst>
          </p:cNvPr>
          <p:cNvSpPr txBox="1"/>
          <p:nvPr/>
        </p:nvSpPr>
        <p:spPr>
          <a:xfrm>
            <a:off x="186671" y="138424"/>
            <a:ext cx="1055160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Vous</a:t>
            </a:r>
            <a:r>
              <a:rPr lang="en-US" sz="2400" dirty="0"/>
              <a:t> </a:t>
            </a:r>
            <a:r>
              <a:rPr lang="en-US" sz="2400" dirty="0" err="1"/>
              <a:t>avez</a:t>
            </a:r>
            <a:r>
              <a:rPr lang="en-US" sz="2400" dirty="0"/>
              <a:t> </a:t>
            </a:r>
            <a:r>
              <a:rPr lang="en-US" sz="2400" dirty="0" err="1"/>
              <a:t>déja</a:t>
            </a:r>
            <a:r>
              <a:rPr lang="en-US" sz="2400" dirty="0"/>
              <a:t> un </a:t>
            </a:r>
            <a:r>
              <a:rPr lang="en-US" sz="2400" dirty="0" err="1"/>
              <a:t>compte</a:t>
            </a:r>
            <a:r>
              <a:rPr lang="en-US" sz="2400" dirty="0"/>
              <a:t> sur le site du club </a:t>
            </a:r>
            <a:r>
              <a:rPr lang="en-US" sz="2400" dirty="0">
                <a:hlinkClick r:id="rId2"/>
              </a:rPr>
              <a:t>https://www.trampacro-antibes.net/</a:t>
            </a:r>
            <a:r>
              <a:rPr lang="en-US" sz="2400" dirty="0"/>
              <a:t> ?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5493FF2C-15C7-41EE-9780-C10F34C972A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77661" y="2013001"/>
            <a:ext cx="4304303" cy="4527992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6594DB80-DD94-48B6-9AA9-B6083EF31AB0}"/>
              </a:ext>
            </a:extLst>
          </p:cNvPr>
          <p:cNvSpPr txBox="1"/>
          <p:nvPr/>
        </p:nvSpPr>
        <p:spPr>
          <a:xfrm>
            <a:off x="900440" y="858559"/>
            <a:ext cx="105737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err="1">
                <a:solidFill>
                  <a:schemeClr val="accent6">
                    <a:lumMod val="75000"/>
                  </a:schemeClr>
                </a:solidFill>
              </a:rPr>
              <a:t>Oui</a:t>
            </a:r>
            <a:r>
              <a:rPr lang="en-US" dirty="0"/>
              <a:t> </a:t>
            </a:r>
            <a:r>
              <a:rPr lang="en-US" dirty="0">
                <a:sym typeface="Wingdings" panose="05000000000000000000" pitchFamily="2" charset="2"/>
              </a:rPr>
              <a:t> </a:t>
            </a:r>
            <a:r>
              <a:rPr lang="en-US" dirty="0" err="1">
                <a:sym typeface="Wingdings" panose="05000000000000000000" pitchFamily="2" charset="2"/>
              </a:rPr>
              <a:t>Connectez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vous</a:t>
            </a:r>
            <a:r>
              <a:rPr lang="en-US" dirty="0">
                <a:sym typeface="Wingdings" panose="05000000000000000000" pitchFamily="2" charset="2"/>
              </a:rPr>
              <a:t> a </a:t>
            </a:r>
            <a:r>
              <a:rPr lang="en-US" dirty="0" err="1">
                <a:sym typeface="Wingdings" panose="05000000000000000000" pitchFamily="2" charset="2"/>
              </a:rPr>
              <a:t>l’aide</a:t>
            </a:r>
            <a:r>
              <a:rPr lang="en-US" dirty="0">
                <a:sym typeface="Wingdings" panose="05000000000000000000" pitchFamily="2" charset="2"/>
              </a:rPr>
              <a:t> de </a:t>
            </a:r>
            <a:r>
              <a:rPr lang="en-US" dirty="0" err="1">
                <a:sym typeface="Wingdings" panose="05000000000000000000" pitchFamily="2" charset="2"/>
              </a:rPr>
              <a:t>votre</a:t>
            </a:r>
            <a:r>
              <a:rPr lang="en-US" dirty="0">
                <a:sym typeface="Wingdings" panose="05000000000000000000" pitchFamily="2" charset="2"/>
              </a:rPr>
              <a:t> login/mot de passe (</a:t>
            </a:r>
            <a:r>
              <a:rPr lang="en-US" dirty="0" err="1">
                <a:sym typeface="Wingdings" panose="05000000000000000000" pitchFamily="2" charset="2"/>
              </a:rPr>
              <a:t>vous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pouvez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reinitialiser</a:t>
            </a:r>
            <a:r>
              <a:rPr lang="en-US" dirty="0">
                <a:sym typeface="Wingdings" panose="05000000000000000000" pitchFamily="2" charset="2"/>
              </a:rPr>
              <a:t> le mot de passe </a:t>
            </a:r>
            <a:r>
              <a:rPr lang="en-US" dirty="0" err="1">
                <a:sym typeface="Wingdings" panose="05000000000000000000" pitchFamily="2" charset="2"/>
              </a:rPr>
              <a:t>si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besoin</a:t>
            </a:r>
            <a:r>
              <a:rPr lang="en-US" dirty="0">
                <a:sym typeface="Wingdings" panose="05000000000000000000" pitchFamily="2" charset="2"/>
              </a:rPr>
              <a:t>)</a:t>
            </a:r>
            <a:endParaRPr 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E04FA6F-FB84-41D5-B24F-C069A826A57F}"/>
              </a:ext>
            </a:extLst>
          </p:cNvPr>
          <p:cNvSpPr txBox="1"/>
          <p:nvPr/>
        </p:nvSpPr>
        <p:spPr>
          <a:xfrm>
            <a:off x="900440" y="1257044"/>
            <a:ext cx="902971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Non</a:t>
            </a:r>
            <a:r>
              <a:rPr lang="en-US" dirty="0"/>
              <a:t> </a:t>
            </a:r>
            <a:r>
              <a:rPr lang="en-US" dirty="0">
                <a:sym typeface="Wingdings" panose="05000000000000000000" pitchFamily="2" charset="2"/>
              </a:rPr>
              <a:t> </a:t>
            </a:r>
            <a:r>
              <a:rPr lang="en-US" dirty="0" err="1">
                <a:sym typeface="Wingdings" panose="05000000000000000000" pitchFamily="2" charset="2"/>
              </a:rPr>
              <a:t>Vous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avez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recu</a:t>
            </a:r>
            <a:r>
              <a:rPr lang="en-US" dirty="0">
                <a:sym typeface="Wingdings" panose="05000000000000000000" pitchFamily="2" charset="2"/>
              </a:rPr>
              <a:t> un email </a:t>
            </a:r>
            <a:r>
              <a:rPr lang="en-US" dirty="0" err="1">
                <a:sym typeface="Wingdings" panose="05000000000000000000" pitchFamily="2" charset="2"/>
              </a:rPr>
              <a:t>vous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invitant</a:t>
            </a:r>
            <a:r>
              <a:rPr lang="en-US" dirty="0">
                <a:sym typeface="Wingdings" panose="05000000000000000000" pitchFamily="2" charset="2"/>
              </a:rPr>
              <a:t> a </a:t>
            </a:r>
            <a:r>
              <a:rPr lang="en-US" dirty="0" err="1">
                <a:sym typeface="Wingdings" panose="05000000000000000000" pitchFamily="2" charset="2"/>
              </a:rPr>
              <a:t>creer</a:t>
            </a:r>
            <a:r>
              <a:rPr lang="en-US" dirty="0">
                <a:sym typeface="Wingdings" panose="05000000000000000000" pitchFamily="2" charset="2"/>
              </a:rPr>
              <a:t> un </a:t>
            </a:r>
            <a:r>
              <a:rPr lang="en-US" dirty="0" err="1">
                <a:sym typeface="Wingdings" panose="05000000000000000000" pitchFamily="2" charset="2"/>
              </a:rPr>
              <a:t>compte</a:t>
            </a:r>
            <a:r>
              <a:rPr lang="en-US" dirty="0">
                <a:sym typeface="Wingdings" panose="05000000000000000000" pitchFamily="2" charset="2"/>
              </a:rPr>
              <a:t>, </a:t>
            </a:r>
          </a:p>
          <a:p>
            <a:r>
              <a:rPr lang="en-US" dirty="0">
                <a:sym typeface="Wingdings" panose="05000000000000000000" pitchFamily="2" charset="2"/>
              </a:rPr>
              <a:t>	</a:t>
            </a:r>
            <a:r>
              <a:rPr lang="en-US" dirty="0" err="1">
                <a:sym typeface="Wingdings" panose="05000000000000000000" pitchFamily="2" charset="2"/>
              </a:rPr>
              <a:t>si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ce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n’est</a:t>
            </a:r>
            <a:r>
              <a:rPr lang="en-US" dirty="0">
                <a:sym typeface="Wingdings" panose="05000000000000000000" pitchFamily="2" charset="2"/>
              </a:rPr>
              <a:t> pas le </a:t>
            </a:r>
            <a:r>
              <a:rPr lang="en-US" dirty="0" err="1">
                <a:sym typeface="Wingdings" panose="05000000000000000000" pitchFamily="2" charset="2"/>
              </a:rPr>
              <a:t>cas</a:t>
            </a:r>
            <a:r>
              <a:rPr lang="en-US" dirty="0">
                <a:sym typeface="Wingdings" panose="05000000000000000000" pitchFamily="2" charset="2"/>
              </a:rPr>
              <a:t> merci de nous </a:t>
            </a:r>
            <a:r>
              <a:rPr lang="en-US" dirty="0" err="1">
                <a:sym typeface="Wingdings" panose="05000000000000000000" pitchFamily="2" charset="2"/>
              </a:rPr>
              <a:t>envoyer</a:t>
            </a:r>
            <a:r>
              <a:rPr lang="en-US" dirty="0">
                <a:sym typeface="Wingdings" panose="05000000000000000000" pitchFamily="2" charset="2"/>
              </a:rPr>
              <a:t> un email a Oajlp.inscriptions@gmail.com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7261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B3B37E55-162E-479F-A769-1A43ECA2847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22052"/>
            <a:ext cx="12192000" cy="3742194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1A362B4A-68DB-40EA-90DB-267CE2C1F186}"/>
              </a:ext>
            </a:extLst>
          </p:cNvPr>
          <p:cNvSpPr txBox="1"/>
          <p:nvPr/>
        </p:nvSpPr>
        <p:spPr>
          <a:xfrm>
            <a:off x="186671" y="101354"/>
            <a:ext cx="118303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/>
              <a:t>Vous êtes maintenant logges sur le site d’administration du club </a:t>
            </a:r>
            <a:r>
              <a:rPr lang="fr-FR" sz="2400" dirty="0">
                <a:hlinkClick r:id="rId3"/>
              </a:rPr>
              <a:t>https://www.sportsregions.fr</a:t>
            </a:r>
            <a:endParaRPr lang="fr-FR" sz="2400" dirty="0"/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84FD61B3-85EB-4320-9E2B-EC90499DB33E}"/>
              </a:ext>
            </a:extLst>
          </p:cNvPr>
          <p:cNvCxnSpPr/>
          <p:nvPr/>
        </p:nvCxnSpPr>
        <p:spPr>
          <a:xfrm flipH="1">
            <a:off x="8532340" y="1686698"/>
            <a:ext cx="352168" cy="537519"/>
          </a:xfrm>
          <a:prstGeom prst="straightConnector1">
            <a:avLst/>
          </a:prstGeom>
          <a:ln w="76200"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AE95E641-BCB8-428F-81E6-17C59924FCF8}"/>
              </a:ext>
            </a:extLst>
          </p:cNvPr>
          <p:cNvSpPr txBox="1"/>
          <p:nvPr/>
        </p:nvSpPr>
        <p:spPr>
          <a:xfrm>
            <a:off x="4621427" y="4364246"/>
            <a:ext cx="58849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Vous</a:t>
            </a:r>
            <a:r>
              <a:rPr lang="en-US" dirty="0"/>
              <a:t> </a:t>
            </a:r>
            <a:r>
              <a:rPr lang="en-US" dirty="0" err="1"/>
              <a:t>devez</a:t>
            </a:r>
            <a:r>
              <a:rPr lang="en-US" dirty="0"/>
              <a:t> accepter </a:t>
            </a:r>
            <a:r>
              <a:rPr lang="en-US" dirty="0" err="1"/>
              <a:t>vos</a:t>
            </a:r>
            <a:r>
              <a:rPr lang="en-US" dirty="0"/>
              <a:t> nouveaux privileges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cliquant</a:t>
            </a:r>
            <a:r>
              <a:rPr lang="en-US" dirty="0"/>
              <a:t> sur: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BA53201B-3761-4C04-9157-AF27E7BBF7A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446138" y="4377438"/>
            <a:ext cx="1209844" cy="3429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9253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0FDE4856-B42E-44C6-8A7F-435E5029D0A6}"/>
              </a:ext>
            </a:extLst>
          </p:cNvPr>
          <p:cNvSpPr txBox="1"/>
          <p:nvPr/>
        </p:nvSpPr>
        <p:spPr>
          <a:xfrm>
            <a:off x="227860" y="259932"/>
            <a:ext cx="1086310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/>
              <a:t>Maintenant vous pouvez aller sur le site du club </a:t>
            </a:r>
            <a:r>
              <a:rPr lang="fr-FR" sz="2400" dirty="0">
                <a:hlinkClick r:id="rId2"/>
              </a:rPr>
              <a:t>https://www.trampacro-antibes.net/</a:t>
            </a:r>
            <a:r>
              <a:rPr lang="fr-FR" sz="2400" dirty="0"/>
              <a:t> </a:t>
            </a:r>
          </a:p>
          <a:p>
            <a:r>
              <a:rPr lang="fr-FR" sz="2400" dirty="0"/>
              <a:t>en utilisant le même login/mot de passe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BD92509-3925-4EC3-AFC1-EF07889C256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7860" y="1394377"/>
            <a:ext cx="3654121" cy="1984954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BE3822B7-DB24-4BE0-B755-28B80410D60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66551" y="3682779"/>
            <a:ext cx="3019386" cy="2828974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16ADBDAC-3305-4AC6-B2CF-9E7CC86FEAB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57630" y="1394378"/>
            <a:ext cx="5606510" cy="1984954"/>
          </a:xfrm>
          <a:prstGeom prst="rect">
            <a:avLst/>
          </a:prstGeom>
        </p:spPr>
      </p:pic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18719C30-0632-40C3-96B3-7CA121596156}"/>
              </a:ext>
            </a:extLst>
          </p:cNvPr>
          <p:cNvCxnSpPr/>
          <p:nvPr/>
        </p:nvCxnSpPr>
        <p:spPr>
          <a:xfrm>
            <a:off x="1040043" y="1821820"/>
            <a:ext cx="2638497" cy="2652458"/>
          </a:xfrm>
          <a:prstGeom prst="straightConnector1">
            <a:avLst/>
          </a:prstGeom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0473D16D-2377-4C1C-A7FF-4A441C970964}"/>
              </a:ext>
            </a:extLst>
          </p:cNvPr>
          <p:cNvCxnSpPr>
            <a:cxnSpLocks/>
          </p:cNvCxnSpPr>
          <p:nvPr/>
        </p:nvCxnSpPr>
        <p:spPr>
          <a:xfrm flipV="1">
            <a:off x="6685021" y="1915297"/>
            <a:ext cx="3781152" cy="2558981"/>
          </a:xfrm>
          <a:prstGeom prst="straightConnector1">
            <a:avLst/>
          </a:prstGeom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358571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F425A6AE-C0AF-4A57-9D0E-4DAB74626CC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34281" y="927242"/>
            <a:ext cx="8680606" cy="5930757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EE1E1FE1-71AE-48EA-9B29-156D6FC316BA}"/>
              </a:ext>
            </a:extLst>
          </p:cNvPr>
          <p:cNvSpPr txBox="1"/>
          <p:nvPr/>
        </p:nvSpPr>
        <p:spPr>
          <a:xfrm>
            <a:off x="1180070" y="364524"/>
            <a:ext cx="68087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Maintenant</a:t>
            </a:r>
            <a:r>
              <a:rPr lang="en-US" dirty="0"/>
              <a:t> </a:t>
            </a:r>
            <a:r>
              <a:rPr lang="en-US" dirty="0" err="1"/>
              <a:t>vous</a:t>
            </a:r>
            <a:r>
              <a:rPr lang="en-US" dirty="0"/>
              <a:t> </a:t>
            </a:r>
            <a:r>
              <a:rPr lang="en-US" dirty="0" err="1"/>
              <a:t>pouvez</a:t>
            </a:r>
            <a:r>
              <a:rPr lang="en-US" dirty="0"/>
              <a:t> </a:t>
            </a:r>
            <a:r>
              <a:rPr lang="en-US" dirty="0" err="1"/>
              <a:t>voir</a:t>
            </a:r>
            <a:r>
              <a:rPr lang="en-US" dirty="0"/>
              <a:t> les </a:t>
            </a:r>
            <a:r>
              <a:rPr lang="en-US" dirty="0" err="1"/>
              <a:t>évenements</a:t>
            </a:r>
            <a:r>
              <a:rPr lang="en-US" dirty="0"/>
              <a:t> </a:t>
            </a:r>
            <a:r>
              <a:rPr lang="en-US" dirty="0" err="1"/>
              <a:t>auquels</a:t>
            </a:r>
            <a:r>
              <a:rPr lang="en-US" dirty="0"/>
              <a:t> </a:t>
            </a:r>
            <a:r>
              <a:rPr lang="en-US" dirty="0" err="1"/>
              <a:t>vous</a:t>
            </a:r>
            <a:r>
              <a:rPr lang="en-US" dirty="0"/>
              <a:t> </a:t>
            </a:r>
            <a:r>
              <a:rPr lang="en-US" dirty="0" err="1"/>
              <a:t>etes</a:t>
            </a:r>
            <a:r>
              <a:rPr lang="en-US" dirty="0"/>
              <a:t> invites: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0A157DC3-B870-4380-AFDE-CFA5F8AB8FF1}"/>
              </a:ext>
            </a:extLst>
          </p:cNvPr>
          <p:cNvCxnSpPr/>
          <p:nvPr/>
        </p:nvCxnSpPr>
        <p:spPr>
          <a:xfrm flipH="1">
            <a:off x="9910118" y="2323071"/>
            <a:ext cx="352168" cy="537519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585237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EE1E1FE1-71AE-48EA-9B29-156D6FC316BA}"/>
              </a:ext>
            </a:extLst>
          </p:cNvPr>
          <p:cNvSpPr txBox="1"/>
          <p:nvPr/>
        </p:nvSpPr>
        <p:spPr>
          <a:xfrm>
            <a:off x="111015" y="179858"/>
            <a:ext cx="22899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Réservez</a:t>
            </a:r>
            <a:r>
              <a:rPr lang="en-US" dirty="0"/>
              <a:t> </a:t>
            </a:r>
            <a:r>
              <a:rPr lang="fr-FR" dirty="0"/>
              <a:t>l’évènement</a:t>
            </a:r>
            <a:r>
              <a:rPr lang="en-US" dirty="0"/>
              <a:t>: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BA3CF39-7631-4D34-A9EE-6A092F03BAB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015" y="758676"/>
            <a:ext cx="4776843" cy="5734800"/>
          </a:xfrm>
          <a:prstGeom prst="rect">
            <a:avLst/>
          </a:prstGeom>
        </p:spPr>
      </p:pic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0A157DC3-B870-4380-AFDE-CFA5F8AB8FF1}"/>
              </a:ext>
            </a:extLst>
          </p:cNvPr>
          <p:cNvCxnSpPr>
            <a:cxnSpLocks/>
          </p:cNvCxnSpPr>
          <p:nvPr/>
        </p:nvCxnSpPr>
        <p:spPr>
          <a:xfrm flipH="1" flipV="1">
            <a:off x="1378118" y="5114190"/>
            <a:ext cx="177082" cy="44421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BD3BDDCD-71F8-423F-A793-ECC906287DD3}"/>
              </a:ext>
            </a:extLst>
          </p:cNvPr>
          <p:cNvCxnSpPr>
            <a:cxnSpLocks/>
          </p:cNvCxnSpPr>
          <p:nvPr/>
        </p:nvCxnSpPr>
        <p:spPr>
          <a:xfrm>
            <a:off x="2809200" y="6236400"/>
            <a:ext cx="358800" cy="19320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11" name="Picture 10">
            <a:extLst>
              <a:ext uri="{FF2B5EF4-FFF2-40B4-BE49-F238E27FC236}">
                <a16:creationId xmlns:a16="http://schemas.microsoft.com/office/drawing/2014/main" id="{31A19642-9C32-4821-BCE4-B626E6F7A47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37598" y="758676"/>
            <a:ext cx="5814413" cy="2343275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CB05E590-C12D-4E9F-9D35-B358C0BF1DD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37598" y="3313670"/>
            <a:ext cx="4776843" cy="3305035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9DC9A441-2080-4547-A813-CC7ED6382198}"/>
              </a:ext>
            </a:extLst>
          </p:cNvPr>
          <p:cNvSpPr/>
          <p:nvPr/>
        </p:nvSpPr>
        <p:spPr>
          <a:xfrm>
            <a:off x="3870807" y="191152"/>
            <a:ext cx="543468" cy="92333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AA2F8C99-5809-4B0C-97A2-8A5D08D24D15}"/>
              </a:ext>
            </a:extLst>
          </p:cNvPr>
          <p:cNvSpPr/>
          <p:nvPr/>
        </p:nvSpPr>
        <p:spPr>
          <a:xfrm>
            <a:off x="9742707" y="191152"/>
            <a:ext cx="543468" cy="92333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2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A7008D8-4D65-41ED-9EAB-D461592E2F52}"/>
              </a:ext>
            </a:extLst>
          </p:cNvPr>
          <p:cNvSpPr/>
          <p:nvPr/>
        </p:nvSpPr>
        <p:spPr>
          <a:xfrm>
            <a:off x="9111066" y="5313070"/>
            <a:ext cx="543468" cy="92333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40784091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6238C2FB-8308-4D13-92BB-DCD01FA4DC0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4844" y="1167102"/>
            <a:ext cx="6268281" cy="5369622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F80ACA34-F38F-449B-8370-602B20991CD5}"/>
              </a:ext>
            </a:extLst>
          </p:cNvPr>
          <p:cNvSpPr/>
          <p:nvPr/>
        </p:nvSpPr>
        <p:spPr>
          <a:xfrm>
            <a:off x="3178098" y="578038"/>
            <a:ext cx="543468" cy="92333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4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3B8F1C4-2924-4157-8F25-D66DA88B701A}"/>
              </a:ext>
            </a:extLst>
          </p:cNvPr>
          <p:cNvSpPr txBox="1"/>
          <p:nvPr/>
        </p:nvSpPr>
        <p:spPr>
          <a:xfrm>
            <a:off x="4783588" y="2112335"/>
            <a:ext cx="7034683" cy="646331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err="1"/>
              <a:t>Vous</a:t>
            </a:r>
            <a:r>
              <a:rPr lang="en-US" dirty="0"/>
              <a:t> </a:t>
            </a:r>
            <a:r>
              <a:rPr lang="en-US" dirty="0" err="1"/>
              <a:t>pouvez</a:t>
            </a:r>
            <a:r>
              <a:rPr lang="en-US" dirty="0"/>
              <a:t> </a:t>
            </a:r>
            <a:r>
              <a:rPr lang="en-US" dirty="0" err="1"/>
              <a:t>aussi</a:t>
            </a:r>
            <a:r>
              <a:rPr lang="en-US" dirty="0"/>
              <a:t> payer par virement </a:t>
            </a:r>
            <a:r>
              <a:rPr lang="en-US" dirty="0" err="1"/>
              <a:t>bancaire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precisant</a:t>
            </a:r>
            <a:r>
              <a:rPr lang="en-US" dirty="0"/>
              <a:t> le motif que </a:t>
            </a:r>
            <a:br>
              <a:rPr lang="en-US" dirty="0"/>
            </a:br>
            <a:r>
              <a:rPr lang="en-US" dirty="0" err="1"/>
              <a:t>vous</a:t>
            </a:r>
            <a:r>
              <a:rPr lang="en-US" dirty="0"/>
              <a:t> </a:t>
            </a:r>
            <a:r>
              <a:rPr lang="en-US" dirty="0" err="1"/>
              <a:t>trouverez</a:t>
            </a:r>
            <a:r>
              <a:rPr lang="en-US" dirty="0"/>
              <a:t> dans la convocation, dans </a:t>
            </a:r>
            <a:r>
              <a:rPr lang="en-US" dirty="0" err="1"/>
              <a:t>ce</a:t>
            </a:r>
            <a:r>
              <a:rPr lang="en-US" dirty="0"/>
              <a:t> </a:t>
            </a:r>
            <a:r>
              <a:rPr lang="en-US" dirty="0" err="1"/>
              <a:t>vcas</a:t>
            </a:r>
            <a:r>
              <a:rPr lang="en-US" dirty="0"/>
              <a:t> </a:t>
            </a:r>
            <a:r>
              <a:rPr lang="en-US" dirty="0" err="1"/>
              <a:t>choisir</a:t>
            </a:r>
            <a:r>
              <a:rPr lang="en-US" dirty="0"/>
              <a:t> </a:t>
            </a:r>
            <a:r>
              <a:rPr lang="en-US" b="1" dirty="0" err="1"/>
              <a:t>Especes</a:t>
            </a:r>
            <a:r>
              <a:rPr lang="en-US" dirty="0"/>
              <a:t>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9A8038F-3F15-4AE4-9FF3-7F4B9B670C1B}"/>
              </a:ext>
            </a:extLst>
          </p:cNvPr>
          <p:cNvSpPr txBox="1"/>
          <p:nvPr/>
        </p:nvSpPr>
        <p:spPr>
          <a:xfrm>
            <a:off x="7046644" y="2821172"/>
            <a:ext cx="4771627" cy="3816429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l"/>
            <a:r>
              <a:rPr lang="en-US" sz="1800" b="1" i="0" u="none" strike="noStrike" baseline="0" dirty="0">
                <a:solidFill>
                  <a:srgbClr val="454545"/>
                </a:solidFill>
                <a:latin typeface="OpenSans-SemiBold"/>
              </a:rPr>
              <a:t>RELEVÉ D'IDENTITÉ BANCAIRE</a:t>
            </a:r>
          </a:p>
          <a:p>
            <a:pPr algn="l"/>
            <a:r>
              <a:rPr lang="fr-FR" sz="1400" i="0" u="none" strike="noStrike" baseline="0" dirty="0">
                <a:solidFill>
                  <a:srgbClr val="454545"/>
                </a:solidFill>
                <a:latin typeface="OpenSans-Bold"/>
              </a:rPr>
              <a:t>Intitulé du compte </a:t>
            </a:r>
            <a:r>
              <a:rPr lang="fr-FR" sz="1400" i="0" u="none" strike="noStrike" baseline="0" dirty="0">
                <a:solidFill>
                  <a:srgbClr val="454545"/>
                </a:solidFill>
                <a:latin typeface="OpenSans-SemiBold"/>
              </a:rPr>
              <a:t>OAJLP TRAMPOLINE</a:t>
            </a:r>
          </a:p>
          <a:p>
            <a:pPr algn="l"/>
            <a:r>
              <a:rPr lang="en-US" sz="1400" i="0" u="none" strike="noStrike" baseline="0" dirty="0">
                <a:solidFill>
                  <a:srgbClr val="454545"/>
                </a:solidFill>
                <a:latin typeface="OpenSans-SemiBold"/>
              </a:rPr>
              <a:t>GYMNASTIQUE ACROBATIQUE</a:t>
            </a:r>
          </a:p>
          <a:p>
            <a:pPr algn="l"/>
            <a:r>
              <a:rPr lang="en-US" sz="1400" i="0" u="none" strike="noStrike" baseline="0" dirty="0">
                <a:solidFill>
                  <a:srgbClr val="454545"/>
                </a:solidFill>
                <a:latin typeface="OpenSans-SemiBold"/>
              </a:rPr>
              <a:t>SALLE AZUR ARENA</a:t>
            </a:r>
          </a:p>
          <a:p>
            <a:pPr algn="l"/>
            <a:r>
              <a:rPr lang="en-US" sz="1400" i="0" u="none" strike="noStrike" baseline="0" dirty="0">
                <a:solidFill>
                  <a:srgbClr val="454545"/>
                </a:solidFill>
                <a:latin typeface="OpenSans-SemiBold"/>
              </a:rPr>
              <a:t>RUE HENRI LAUGIER</a:t>
            </a:r>
          </a:p>
          <a:p>
            <a:pPr algn="l"/>
            <a:r>
              <a:rPr lang="en-US" sz="1400" i="0" u="none" strike="noStrike" baseline="0" dirty="0">
                <a:solidFill>
                  <a:srgbClr val="454545"/>
                </a:solidFill>
                <a:latin typeface="OpenSans-SemiBold"/>
              </a:rPr>
              <a:t>06600 ANTIBES</a:t>
            </a:r>
          </a:p>
          <a:p>
            <a:pPr algn="l"/>
            <a:r>
              <a:rPr lang="en-US" sz="1400" i="0" u="none" strike="noStrike" baseline="0" dirty="0">
                <a:solidFill>
                  <a:srgbClr val="454545"/>
                </a:solidFill>
                <a:latin typeface="OpenSans-Bold"/>
              </a:rPr>
              <a:t>Domiciliation</a:t>
            </a:r>
          </a:p>
          <a:p>
            <a:pPr algn="l"/>
            <a:r>
              <a:rPr lang="en-US" sz="1400" i="0" u="none" strike="noStrike" baseline="0" dirty="0">
                <a:solidFill>
                  <a:srgbClr val="454545"/>
                </a:solidFill>
                <a:latin typeface="OpenSans-Bold"/>
              </a:rPr>
              <a:t>Code </a:t>
            </a:r>
            <a:r>
              <a:rPr lang="en-US" sz="1400" i="0" u="none" strike="noStrike" baseline="0" dirty="0" err="1">
                <a:solidFill>
                  <a:srgbClr val="454545"/>
                </a:solidFill>
                <a:latin typeface="OpenSans-Bold"/>
              </a:rPr>
              <a:t>banque</a:t>
            </a:r>
            <a:endParaRPr lang="en-US" sz="1400" i="0" u="none" strike="noStrike" baseline="0" dirty="0">
              <a:solidFill>
                <a:srgbClr val="454545"/>
              </a:solidFill>
              <a:latin typeface="OpenSans-Bold"/>
            </a:endParaRPr>
          </a:p>
          <a:p>
            <a:pPr algn="l"/>
            <a:r>
              <a:rPr lang="en-US" sz="1400" i="0" u="none" strike="noStrike" baseline="0" dirty="0">
                <a:solidFill>
                  <a:srgbClr val="454545"/>
                </a:solidFill>
                <a:latin typeface="OpenSans-SemiBold"/>
              </a:rPr>
              <a:t>19106</a:t>
            </a:r>
          </a:p>
          <a:p>
            <a:pPr algn="l"/>
            <a:r>
              <a:rPr lang="en-US" sz="1400" i="0" u="none" strike="noStrike" baseline="0" dirty="0">
                <a:solidFill>
                  <a:srgbClr val="454545"/>
                </a:solidFill>
                <a:latin typeface="OpenSans-Bold"/>
              </a:rPr>
              <a:t>Code guichet</a:t>
            </a:r>
          </a:p>
          <a:p>
            <a:pPr algn="l"/>
            <a:r>
              <a:rPr lang="en-US" sz="1400" i="0" u="none" strike="noStrike" baseline="0" dirty="0">
                <a:solidFill>
                  <a:srgbClr val="454545"/>
                </a:solidFill>
                <a:latin typeface="OpenSans-SemiBold"/>
              </a:rPr>
              <a:t>00602</a:t>
            </a:r>
          </a:p>
          <a:p>
            <a:pPr algn="l"/>
            <a:r>
              <a:rPr lang="en-US" sz="1400" i="0" u="none" strike="noStrike" baseline="0" dirty="0" err="1">
                <a:solidFill>
                  <a:srgbClr val="454545"/>
                </a:solidFill>
                <a:latin typeface="OpenSans-Bold"/>
              </a:rPr>
              <a:t>Numéro</a:t>
            </a:r>
            <a:r>
              <a:rPr lang="en-US" sz="1400" i="0" u="none" strike="noStrike" baseline="0" dirty="0">
                <a:solidFill>
                  <a:srgbClr val="454545"/>
                </a:solidFill>
                <a:latin typeface="OpenSans-Bold"/>
              </a:rPr>
              <a:t> de </a:t>
            </a:r>
            <a:r>
              <a:rPr lang="en-US" sz="1400" i="0" u="none" strike="noStrike" baseline="0" dirty="0" err="1">
                <a:solidFill>
                  <a:srgbClr val="454545"/>
                </a:solidFill>
                <a:latin typeface="OpenSans-Bold"/>
              </a:rPr>
              <a:t>compte</a:t>
            </a:r>
            <a:endParaRPr lang="en-US" sz="1400" i="0" u="none" strike="noStrike" baseline="0" dirty="0">
              <a:solidFill>
                <a:srgbClr val="454545"/>
              </a:solidFill>
              <a:latin typeface="OpenSans-Bold"/>
            </a:endParaRPr>
          </a:p>
          <a:p>
            <a:pPr algn="l"/>
            <a:r>
              <a:rPr lang="en-US" sz="1400" i="0" u="none" strike="noStrike" baseline="0" dirty="0">
                <a:solidFill>
                  <a:srgbClr val="454545"/>
                </a:solidFill>
                <a:latin typeface="OpenSans-SemiBold"/>
              </a:rPr>
              <a:t>43615257312</a:t>
            </a:r>
          </a:p>
          <a:p>
            <a:pPr algn="l"/>
            <a:r>
              <a:rPr lang="en-US" sz="1400" i="0" u="none" strike="noStrike" baseline="0" dirty="0" err="1">
                <a:solidFill>
                  <a:srgbClr val="454545"/>
                </a:solidFill>
                <a:latin typeface="OpenSans-Bold"/>
              </a:rPr>
              <a:t>Clé</a:t>
            </a:r>
            <a:r>
              <a:rPr lang="en-US" sz="1400" i="0" u="none" strike="noStrike" baseline="0" dirty="0">
                <a:solidFill>
                  <a:srgbClr val="454545"/>
                </a:solidFill>
                <a:latin typeface="OpenSans-Bold"/>
              </a:rPr>
              <a:t> RIB</a:t>
            </a:r>
          </a:p>
          <a:p>
            <a:pPr algn="l"/>
            <a:r>
              <a:rPr lang="en-US" sz="1400" i="0" u="none" strike="noStrike" baseline="0" dirty="0">
                <a:solidFill>
                  <a:srgbClr val="454545"/>
                </a:solidFill>
                <a:latin typeface="OpenSans-SemiBold"/>
              </a:rPr>
              <a:t>76</a:t>
            </a:r>
          </a:p>
          <a:p>
            <a:pPr algn="l"/>
            <a:r>
              <a:rPr lang="es-ES" sz="1400" i="0" u="none" strike="noStrike" baseline="0" dirty="0">
                <a:solidFill>
                  <a:srgbClr val="454545"/>
                </a:solidFill>
                <a:latin typeface="OpenSans-Bold"/>
              </a:rPr>
              <a:t>IBAN </a:t>
            </a:r>
            <a:r>
              <a:rPr lang="es-ES" sz="1400" i="0" u="none" strike="noStrike" baseline="0" dirty="0">
                <a:solidFill>
                  <a:srgbClr val="454545"/>
                </a:solidFill>
                <a:latin typeface="OpenSans-SemiBold"/>
              </a:rPr>
              <a:t>FR76 1910 6006 0243 6152 5731 276</a:t>
            </a:r>
          </a:p>
          <a:p>
            <a:pPr algn="l"/>
            <a:r>
              <a:rPr lang="fr-FR" sz="1400" i="0" u="none" strike="noStrike" baseline="0" dirty="0">
                <a:solidFill>
                  <a:srgbClr val="454545"/>
                </a:solidFill>
                <a:latin typeface="OpenSans-Bold"/>
              </a:rPr>
              <a:t>Code BIC (Bank identification code) - code SWIFT </a:t>
            </a:r>
            <a:r>
              <a:rPr lang="fr-FR" sz="1400" i="0" u="none" strike="noStrike" baseline="0" dirty="0">
                <a:solidFill>
                  <a:srgbClr val="454545"/>
                </a:solidFill>
                <a:latin typeface="OpenSans-SemiBold"/>
              </a:rPr>
              <a:t>AGRIFRPP891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9383438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23A3EE92-D20A-404D-9538-4A763586FCA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3097" y="1690445"/>
            <a:ext cx="11145805" cy="34771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6753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83</TotalTime>
  <Words>225</Words>
  <Application>Microsoft Office PowerPoint</Application>
  <PresentationFormat>Widescreen</PresentationFormat>
  <Paragraphs>32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OpenSans-Bold</vt:lpstr>
      <vt:lpstr>OpenSans-SemiBold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Thierry DESCAMPS</dc:creator>
  <cp:lastModifiedBy>Thierry DESCAMPS</cp:lastModifiedBy>
  <cp:revision>7</cp:revision>
  <dcterms:created xsi:type="dcterms:W3CDTF">2022-05-13T12:06:14Z</dcterms:created>
  <dcterms:modified xsi:type="dcterms:W3CDTF">2022-05-13T13:29:32Z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7f0ea3bf-098d-497f-9948-5e528bb54b39_Enabled">
    <vt:lpwstr>true</vt:lpwstr>
  </property>
  <property fmtid="{D5CDD505-2E9C-101B-9397-08002B2CF9AE}" pid="3" name="MSIP_Label_7f0ea3bf-098d-497f-9948-5e528bb54b39_SetDate">
    <vt:lpwstr>2022-05-13T12:29:08Z</vt:lpwstr>
  </property>
  <property fmtid="{D5CDD505-2E9C-101B-9397-08002B2CF9AE}" pid="4" name="MSIP_Label_7f0ea3bf-098d-497f-9948-5e528bb54b39_Method">
    <vt:lpwstr>Privileged</vt:lpwstr>
  </property>
  <property fmtid="{D5CDD505-2E9C-101B-9397-08002B2CF9AE}" pid="5" name="MSIP_Label_7f0ea3bf-098d-497f-9948-5e528bb54b39_Name">
    <vt:lpwstr>7f0ea3bf-098d-497f-9948-5e528bb54b39</vt:lpwstr>
  </property>
  <property fmtid="{D5CDD505-2E9C-101B-9397-08002B2CF9AE}" pid="6" name="MSIP_Label_7f0ea3bf-098d-497f-9948-5e528bb54b39_SiteId">
    <vt:lpwstr>b3f4f7c2-72ce-4192-aba4-d6c7719b5766</vt:lpwstr>
  </property>
  <property fmtid="{D5CDD505-2E9C-101B-9397-08002B2CF9AE}" pid="7" name="MSIP_Label_7f0ea3bf-098d-497f-9948-5e528bb54b39_ActionId">
    <vt:lpwstr>55ba1739-760d-479e-a58a-6541fcd70f4e</vt:lpwstr>
  </property>
  <property fmtid="{D5CDD505-2E9C-101B-9397-08002B2CF9AE}" pid="8" name="MSIP_Label_7f0ea3bf-098d-497f-9948-5e528bb54b39_ContentBits">
    <vt:lpwstr>0</vt:lpwstr>
  </property>
</Properties>
</file>